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8" r:id="rId3"/>
    <p:sldId id="264" r:id="rId4"/>
    <p:sldId id="259" r:id="rId5"/>
    <p:sldId id="260" r:id="rId6"/>
    <p:sldId id="262" r:id="rId7"/>
    <p:sldId id="261" r:id="rId8"/>
    <p:sldId id="265" r:id="rId9"/>
    <p:sldId id="266" r:id="rId10"/>
    <p:sldId id="267" r:id="rId11"/>
    <p:sldId id="268" r:id="rId12"/>
    <p:sldId id="269" r:id="rId13"/>
    <p:sldId id="270" r:id="rId14"/>
    <p:sldId id="273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7" r:id="rId30"/>
    <p:sldId id="286" r:id="rId31"/>
    <p:sldId id="289" r:id="rId32"/>
    <p:sldId id="288" r:id="rId33"/>
    <p:sldId id="290" r:id="rId34"/>
    <p:sldId id="292" r:id="rId35"/>
    <p:sldId id="291" r:id="rId36"/>
    <p:sldId id="294" r:id="rId37"/>
    <p:sldId id="293" r:id="rId38"/>
    <p:sldId id="296" r:id="rId39"/>
    <p:sldId id="295" r:id="rId40"/>
  </p:sldIdLst>
  <p:sldSz cx="9144000" cy="6858000" type="screen4x3"/>
  <p:notesSz cx="6858000" cy="9144000"/>
  <p:custDataLst>
    <p:tags r:id="rId4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6C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90" y="7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0C5B0-134D-432C-B7D2-09010D2BACED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E1FF3-1D7C-4F08-98E7-D05023F997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20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9E1FF3-1D7C-4F08-98E7-D05023F997A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550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2130425"/>
            <a:ext cx="6768752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342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89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944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17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41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892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24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550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858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39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EE482-23B0-4B07-87D1-15B94CB04EB6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387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3394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514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EE482-23B0-4B07-87D1-15B94CB04EB6}" type="datetimeFigureOut">
              <a:rPr lang="ru-RU" smtClean="0"/>
              <a:t>06.09.2022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92E86-BA13-4B4A-AC59-3B9DD2D184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37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lider\Desktop\&#1042;&#1080;&#1082;&#1086;&#1088;&#1080;&#1089;&#1090;&#1072;&#1085;&#1085;&#1103;%20&#1084;&#1091;&#1083;&#1100;&#1090;&#1080;&#1084;&#1077;&#1076;&#1110;&#1081;&#1085;&#1080;&#1093;%20&#1090;&#1077;&#1093;&#1085;&#1086;&#1083;&#1086;&#1075;&#1110;&#1081;%20&#1091;%20&#1088;&#1086;&#1073;&#1086;&#1090;&#1110;%20&#1084;&#1091;&#1079;&#1080;&#1095;&#1085;&#1086;&#1075;&#1086;%20&#1082;&#1077;&#1088;&#1110;&#1074;&#1085;&#1080;&#1082;&#1072;\&#1079;&#1086;&#1073;&#1088;&#1072;&#1078;&#1077;&#1085;&#1085;&#1103;%20&#1076;&#1086;%20&#1087;&#1088;&#1077;&#1079;&#1077;&#1085;&#1090;&#1072;&#1094;&#1110;&#1111;\=%208%20&#1084;&#1091;&#1079;&#1080;&#1095;&#1085;&#1086;-&#1088;&#1080;&#1090;&#1084;&#1110;&#1095;&#1085;&#1110;%20&#1088;&#1091;&#1093;&#1080;%20&#1091;&#1088;&#1080;&#1074;&#1086;&#1082;.mp4" TargetMode="External"/><Relationship Id="rId6" Type="http://schemas.openxmlformats.org/officeDocument/2006/relationships/image" Target="../media/image60.pn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mon.gov.ua/storage/app/media/rizne/2021/12.01/Pro_novu_redaktsiyu%20Bazovoho%20komponenta%20doshkilnoyi%20osvity.pdf" TargetMode="External"/><Relationship Id="rId3" Type="http://schemas.openxmlformats.org/officeDocument/2006/relationships/hyperlink" Target="http://www.roippo.org.ua/upload/iblock/fe1/posibnyk-zakhodu.pdf" TargetMode="External"/><Relationship Id="rId7" Type="http://schemas.openxmlformats.org/officeDocument/2006/relationships/hyperlink" Target="https://cyberleninka.ru/article/n/rozvitok-muzichnih-dokumentiv-v-umovah-informatizatsiyi" TargetMode="External"/><Relationship Id="rId2" Type="http://schemas.openxmlformats.org/officeDocument/2006/relationships/hyperlink" Target="https://nv.ua/ukr/opinion/distanciyna-robota-yak-adaptuvati-ukrajinciv-do-novih-realiy-novini-ukrajini-50158264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urnal.iitta.gov.ua/index.php/itlt/article/view/3795/1758" TargetMode="External"/><Relationship Id="rId5" Type="http://schemas.openxmlformats.org/officeDocument/2006/relationships/hyperlink" Target="https://vseosvita.ua/library/ikt-tehnologii-v-roboti-muzkerivnika-7165.html" TargetMode="External"/><Relationship Id="rId4" Type="http://schemas.openxmlformats.org/officeDocument/2006/relationships/hyperlink" Target="https://ips.ligazakon.net/document/NT1078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1660" y="1484784"/>
            <a:ext cx="6120680" cy="324036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Фаховий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модуль для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музичних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керівників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ЗДО ВМТГ</a:t>
            </a:r>
            <a:b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«ЦИФРОВІ ТЕХНОЛОГІЇ У РОБОТІ МУЗИЧНОГО КЕРІВНИКА ЗДО»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4563742"/>
            <a:ext cx="7096744" cy="809474"/>
          </a:xfrm>
        </p:spPr>
        <p:txBody>
          <a:bodyPr>
            <a:normAutofit/>
          </a:bodyPr>
          <a:lstStyle/>
          <a:p>
            <a:pPr algn="r"/>
            <a:endParaRPr lang="uk-UA" sz="2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l"/>
            <a:r>
              <a:rPr lang="uk-UA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Спікер: музичний керівник КЗ “ДНЗ №26 ВМР” Катерина Зоря</a:t>
            </a:r>
          </a:p>
          <a:p>
            <a:pPr algn="r"/>
            <a:endParaRPr lang="ru-RU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6FE58EB-A26C-A01A-006C-69143FAC5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76"/>
            <a:ext cx="4383049" cy="1493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Инна\Desktop\Лого краще.png">
            <a:extLst>
              <a:ext uri="{FF2B5EF4-FFF2-40B4-BE49-F238E27FC236}">
                <a16:creationId xmlns:a16="http://schemas.microsoft.com/office/drawing/2014/main" id="{F8996079-C8A6-5D39-41AE-28532E2A8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020" y="-24078"/>
            <a:ext cx="1755512" cy="14935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8B4110-2AC0-8075-30B5-7557B7CB7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-24076"/>
            <a:ext cx="3491824" cy="14935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67CB32-BD59-C4F6-4100-678D95E030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40" y="5229200"/>
            <a:ext cx="1080120" cy="1084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197EBC-A223-9672-B3AE-C3E47939AC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81366">
            <a:off x="1540390" y="5623028"/>
            <a:ext cx="1302270" cy="115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56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845B03-D266-2042-15D3-78B0F7441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89CAA6D-E9C4-BA48-3132-05D774158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76" y="748270"/>
            <a:ext cx="8624382" cy="5921090"/>
          </a:xfrm>
        </p:spPr>
      </p:pic>
    </p:spTree>
    <p:extLst>
      <p:ext uri="{BB962C8B-B14F-4D97-AF65-F5344CB8AC3E}">
        <p14:creationId xmlns:p14="http://schemas.microsoft.com/office/powerpoint/2010/main" val="1401716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5DB01-5F1A-7887-CCDF-7A50CD572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B1A7DAE-49C2-00F4-DAF9-D2B7B485F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1" y="764704"/>
            <a:ext cx="8612599" cy="5904656"/>
          </a:xfrm>
        </p:spPr>
      </p:pic>
    </p:spTree>
    <p:extLst>
      <p:ext uri="{BB962C8B-B14F-4D97-AF65-F5344CB8AC3E}">
        <p14:creationId xmlns:p14="http://schemas.microsoft.com/office/powerpoint/2010/main" val="1052941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3B949B-7E85-3A46-48A8-937087817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F5F9402-0324-54C3-2073-D968118EF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83" y="1052736"/>
            <a:ext cx="3879152" cy="542604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078E13F-5475-584A-2BB7-1D31243636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366" y="1052735"/>
            <a:ext cx="3809486" cy="54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45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1B7314-37EA-0F0B-7CDB-42C602254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FBCC56B-AC8A-222B-5079-7D7790137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94" y="764704"/>
            <a:ext cx="8229600" cy="5913526"/>
          </a:xfrm>
        </p:spPr>
      </p:pic>
    </p:spTree>
    <p:extLst>
      <p:ext uri="{BB962C8B-B14F-4D97-AF65-F5344CB8AC3E}">
        <p14:creationId xmlns:p14="http://schemas.microsoft.com/office/powerpoint/2010/main" val="4285061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C931F-8F14-E968-9B9E-2B7F7BF3F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91C64EF-8C87-8E0D-7F44-871E488C2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43035"/>
            <a:ext cx="8229600" cy="5973307"/>
          </a:xfrm>
        </p:spPr>
      </p:pic>
    </p:spTree>
    <p:extLst>
      <p:ext uri="{BB962C8B-B14F-4D97-AF65-F5344CB8AC3E}">
        <p14:creationId xmlns:p14="http://schemas.microsoft.com/office/powerpoint/2010/main" val="174828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77ED10-6C2E-5C17-2E71-66D009C4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75CCCE4-4ECD-BA62-0868-992D4B415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1035496"/>
            <a:ext cx="8640960" cy="308235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67BD1A-05BC-EA08-24E2-508D48755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7"/>
            <a:ext cx="3960440" cy="27363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946FDA-6E5C-9388-410B-723EB38ED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432" y="1658077"/>
            <a:ext cx="4488954" cy="273630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98F8370-13AD-1A5C-3F32-2A5C7E8E98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9" y="4341350"/>
            <a:ext cx="3864484" cy="23997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3240AB-EF96-2E1D-ADD2-2BB6A086EC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4437112"/>
            <a:ext cx="4467426" cy="240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51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5B138-8F5C-4615-3CCE-1F7E77C62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998464-53E3-7BA6-CE36-62C981F56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764704"/>
            <a:ext cx="8554747" cy="5904656"/>
          </a:xfrm>
        </p:spPr>
      </p:pic>
    </p:spTree>
    <p:extLst>
      <p:ext uri="{BB962C8B-B14F-4D97-AF65-F5344CB8AC3E}">
        <p14:creationId xmlns:p14="http://schemas.microsoft.com/office/powerpoint/2010/main" val="618210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334AA6-1A85-71A1-6F5B-667DF9BCE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E70E856-2255-F993-909F-1BC34B175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5" y="980728"/>
            <a:ext cx="8605190" cy="5184577"/>
          </a:xfrm>
        </p:spPr>
      </p:pic>
    </p:spTree>
    <p:extLst>
      <p:ext uri="{BB962C8B-B14F-4D97-AF65-F5344CB8AC3E}">
        <p14:creationId xmlns:p14="http://schemas.microsoft.com/office/powerpoint/2010/main" val="3113630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7025E8-5342-85C9-20B0-83783083C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B53D644-5947-F916-63DB-B48D3BE0C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71" y="764704"/>
            <a:ext cx="8477836" cy="5544616"/>
          </a:xfrm>
        </p:spPr>
      </p:pic>
    </p:spTree>
    <p:extLst>
      <p:ext uri="{BB962C8B-B14F-4D97-AF65-F5344CB8AC3E}">
        <p14:creationId xmlns:p14="http://schemas.microsoft.com/office/powerpoint/2010/main" val="29717033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29AFA-C882-DC2C-97E7-FD5C42A4D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5A8D8B5-2D6D-C78B-A105-749AE30AC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5268"/>
            <a:ext cx="3924964" cy="417995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410EF5-7C15-F4F7-E55D-66C573E93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92" y="1663058"/>
            <a:ext cx="4572000" cy="353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97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5D78C1-AC38-7810-5DA4-3F0E1570D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51E6B0-7CC7-53D9-0248-ACA1CC219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цифрових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технологій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д</a:t>
            </a:r>
            <a:r>
              <a:rPr lang="uk-UA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ошкільному</a:t>
            </a:r>
            <a:r>
              <a:rPr lang="uk-UA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закладі 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вплив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моди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необхідність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продиктована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сьогоднішнім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рівнем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 err="1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40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C:\Users\Dimitrius\Desktop\transferencia-tecnologica.jpg">
            <a:extLst>
              <a:ext uri="{FF2B5EF4-FFF2-40B4-BE49-F238E27FC236}">
                <a16:creationId xmlns:a16="http://schemas.microsoft.com/office/drawing/2014/main" id="{D2128D07-91F9-926C-5642-4E0A2C065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784" y="4077072"/>
            <a:ext cx="3978600" cy="24454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6768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914DE-AC45-B1B5-0E81-37C1207B2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CF961F5-5F83-0EA0-BCAC-B56360B47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98" y="776048"/>
            <a:ext cx="4514926" cy="268894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BD1009-BF5B-2390-EFD5-AEA1CCD9D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571" y="3578375"/>
            <a:ext cx="4384951" cy="2924215"/>
          </a:xfrm>
          <a:prstGeom prst="rect">
            <a:avLst/>
          </a:prstGeom>
        </p:spPr>
      </p:pic>
      <p:pic>
        <p:nvPicPr>
          <p:cNvPr id="8" name="Содержимое 3" descr="pJeoZfnfqu4.jpg">
            <a:extLst>
              <a:ext uri="{FF2B5EF4-FFF2-40B4-BE49-F238E27FC236}">
                <a16:creationId xmlns:a16="http://schemas.microsoft.com/office/drawing/2014/main" id="{9A383F1C-AD63-BF96-0C0A-B5B06703A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100" y="3573016"/>
            <a:ext cx="4139256" cy="2924215"/>
          </a:xfrm>
          <a:prstGeom prst="rect">
            <a:avLst/>
          </a:prstGeom>
        </p:spPr>
      </p:pic>
      <p:pic>
        <p:nvPicPr>
          <p:cNvPr id="9" name="Содержимое 3" descr="dbrIgnVgzv4.jpg">
            <a:extLst>
              <a:ext uri="{FF2B5EF4-FFF2-40B4-BE49-F238E27FC236}">
                <a16:creationId xmlns:a16="http://schemas.microsoft.com/office/drawing/2014/main" id="{DB4998FA-A92A-6BFE-EDF3-5A3C907EF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737445"/>
            <a:ext cx="3938861" cy="272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79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1E722-BF56-7607-B7B9-C184BE1D4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2FC6851-6F03-E819-85E9-2B6BD6D8B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53" y="979892"/>
            <a:ext cx="4086747" cy="286189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A4C899-EF93-1BDB-B905-E0A10ED840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946" y="3596218"/>
            <a:ext cx="3815854" cy="286189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C8859D-3EB0-60D0-DCE7-6D90165572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53947"/>
            <a:ext cx="4046975" cy="24848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6C3F48-AC7E-4FCD-B3CB-54EA4B9CC2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14" y="4056971"/>
            <a:ext cx="4139952" cy="243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18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EF485-C143-668E-D04F-353C04410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32948DC-6A1B-54DF-8002-1A8B16210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22707"/>
            <a:ext cx="3901004" cy="282231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8944E5-8043-2A0E-BED1-F5179C303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322" y="3068960"/>
            <a:ext cx="6364150" cy="355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505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D8E00-A62A-E528-D015-894E3D494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E49E0D-9CBA-F64C-1603-3603E333A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8496944" cy="5890755"/>
          </a:xfrm>
        </p:spPr>
      </p:pic>
    </p:spTree>
    <p:extLst>
      <p:ext uri="{BB962C8B-B14F-4D97-AF65-F5344CB8AC3E}">
        <p14:creationId xmlns:p14="http://schemas.microsoft.com/office/powerpoint/2010/main" val="28389059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A9810-DB93-F0FA-01B4-BB8EFD255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876C6B7-9E95-16C1-E50D-8574E264A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8496944" cy="5866725"/>
          </a:xfrm>
        </p:spPr>
      </p:pic>
    </p:spTree>
    <p:extLst>
      <p:ext uri="{BB962C8B-B14F-4D97-AF65-F5344CB8AC3E}">
        <p14:creationId xmlns:p14="http://schemas.microsoft.com/office/powerpoint/2010/main" val="2683475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11A8C2-A785-7D56-862E-0EB74CC2B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Слухання музики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74DD211-6FCA-39FA-F387-C0F9101E57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87" y="836712"/>
            <a:ext cx="8421517" cy="5771912"/>
          </a:xfrm>
        </p:spPr>
      </p:pic>
    </p:spTree>
    <p:extLst>
      <p:ext uri="{BB962C8B-B14F-4D97-AF65-F5344CB8AC3E}">
        <p14:creationId xmlns:p14="http://schemas.microsoft.com/office/powerpoint/2010/main" val="3041961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CCC661-06A9-9775-1680-BF0BE3E96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Слухання музики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71F32FE-955D-3881-DF09-8B78E16F12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" y="3731954"/>
            <a:ext cx="3956334" cy="296725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CAA163-A363-F1B7-34A2-72A2839E2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34" y="764704"/>
            <a:ext cx="3956334" cy="29672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06FE66-FC46-837E-CC3C-CE44F9702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10" y="908720"/>
            <a:ext cx="3846283" cy="28847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B4E6F41-FD79-DCE8-70E1-4DB89D2F8E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311" y="3860106"/>
            <a:ext cx="3846284" cy="288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610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E16B7-6D56-65AE-4FD8-47030F0E5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Слухання музики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AF5325-54A5-224B-3678-DA8B6E69DA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7" y="909754"/>
            <a:ext cx="4001639" cy="266775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57067C-72EB-3F67-AC48-892AB89A7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27" y="3863366"/>
            <a:ext cx="4032448" cy="25539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9211401-F56D-F54C-0CC7-594BDD95A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257" y="934155"/>
            <a:ext cx="4001640" cy="26433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67F3B3-9C1E-F8FE-EAFA-5C58B4CEE5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257" y="3863366"/>
            <a:ext cx="4001640" cy="255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42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AF33E-16FE-8051-A61E-B171B6182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Співи </a:t>
            </a:r>
            <a:endParaRPr lang="ru-RU" dirty="0"/>
          </a:p>
        </p:txBody>
      </p:sp>
      <p:pic>
        <p:nvPicPr>
          <p:cNvPr id="4" name="Содержимое 3" descr="3.jpg">
            <a:extLst>
              <a:ext uri="{FF2B5EF4-FFF2-40B4-BE49-F238E27FC236}">
                <a16:creationId xmlns:a16="http://schemas.microsoft.com/office/drawing/2014/main" id="{8D397350-CB79-CB6A-1736-FB6FA7929D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364" y="769669"/>
            <a:ext cx="8363272" cy="5937829"/>
          </a:xfrm>
        </p:spPr>
      </p:pic>
    </p:spTree>
    <p:extLst>
      <p:ext uri="{BB962C8B-B14F-4D97-AF65-F5344CB8AC3E}">
        <p14:creationId xmlns:p14="http://schemas.microsoft.com/office/powerpoint/2010/main" val="21911037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Рух мелодії </a:t>
            </a:r>
          </a:p>
        </p:txBody>
      </p:sp>
      <p:pic>
        <p:nvPicPr>
          <p:cNvPr id="6" name="Содержимое 5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285860"/>
            <a:ext cx="3429024" cy="2413175"/>
          </a:xfrm>
        </p:spPr>
      </p:pic>
      <p:pic>
        <p:nvPicPr>
          <p:cNvPr id="7" name="Рисунок 6" descr="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9243" y="1285860"/>
            <a:ext cx="3448295" cy="2428892"/>
          </a:xfrm>
          <a:prstGeom prst="rect">
            <a:avLst/>
          </a:prstGeom>
        </p:spPr>
      </p:pic>
      <p:pic>
        <p:nvPicPr>
          <p:cNvPr id="8" name="Рисунок 7" descr="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5786" y="3929066"/>
            <a:ext cx="3455419" cy="2431751"/>
          </a:xfrm>
          <a:prstGeom prst="rect">
            <a:avLst/>
          </a:prstGeom>
        </p:spPr>
      </p:pic>
      <p:pic>
        <p:nvPicPr>
          <p:cNvPr id="9" name="Рисунок 8" descr="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27769" y="3929066"/>
            <a:ext cx="3448293" cy="24288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323D41-2C47-D590-26DD-72B018731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9210B56-DA69-0652-4256-27AF8D2F40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9" y="764704"/>
            <a:ext cx="8229600" cy="5977289"/>
          </a:xfrm>
        </p:spPr>
      </p:pic>
    </p:spTree>
    <p:extLst>
      <p:ext uri="{BB962C8B-B14F-4D97-AF65-F5344CB8AC3E}">
        <p14:creationId xmlns:p14="http://schemas.microsoft.com/office/powerpoint/2010/main" val="3059242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DE05A4-0221-28F1-D042-B1E1FB5BE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Танцювальні відеоролики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50FFECC-4332-C7B6-5D8B-0BD0A0BF6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4005131" cy="237626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B08E87-D512-488B-67DC-DA03AB47BB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813" y="908721"/>
            <a:ext cx="4224469" cy="23762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F934A9-AD18-1AF6-56F4-CC58E8ED1A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6" y="3757891"/>
            <a:ext cx="4040483" cy="2399026"/>
          </a:xfrm>
          <a:prstGeom prst="rect">
            <a:avLst/>
          </a:prstGeom>
        </p:spPr>
      </p:pic>
      <p:pic>
        <p:nvPicPr>
          <p:cNvPr id="12" name="= 8 музично-ритмічні рухи уривок.mp4">
            <a:hlinkClick r:id="" action="ppaction://media"/>
            <a:extLst>
              <a:ext uri="{FF2B5EF4-FFF2-40B4-BE49-F238E27FC236}">
                <a16:creationId xmlns:a16="http://schemas.microsoft.com/office/drawing/2014/main" id="{723A8D96-15F5-8050-02CE-9ABC6EE6AF7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491813" y="3757891"/>
            <a:ext cx="4194987" cy="239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6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144"/>
          </a:xfrm>
        </p:spPr>
        <p:txBody>
          <a:bodyPr>
            <a:normAutofit fontScale="90000"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Музичні інструменти</a:t>
            </a:r>
          </a:p>
        </p:txBody>
      </p:sp>
      <p:pic>
        <p:nvPicPr>
          <p:cNvPr id="6" name="Содержимое 5" descr="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034285"/>
            <a:ext cx="3686098" cy="2552622"/>
          </a:xfrm>
        </p:spPr>
      </p:pic>
      <p:pic>
        <p:nvPicPr>
          <p:cNvPr id="7" name="Рисунок 6" descr="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314" y="1063046"/>
            <a:ext cx="3714776" cy="2565517"/>
          </a:xfrm>
          <a:prstGeom prst="rect">
            <a:avLst/>
          </a:prstGeom>
        </p:spPr>
      </p:pic>
      <p:pic>
        <p:nvPicPr>
          <p:cNvPr id="8" name="Рисунок 7" descr="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2336" y="3872121"/>
            <a:ext cx="3698754" cy="2561387"/>
          </a:xfrm>
          <a:prstGeom prst="rect">
            <a:avLst/>
          </a:prstGeom>
        </p:spPr>
      </p:pic>
      <p:pic>
        <p:nvPicPr>
          <p:cNvPr id="9" name="Рисунок 8" descr="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3861048"/>
            <a:ext cx="3714744" cy="257246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C5AAD3-0281-9E0E-73F8-C3BB1C52F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F80CF00-0BC4-462E-6387-698A5374D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3" y="980728"/>
            <a:ext cx="3712412" cy="244827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35CA28-126D-5F51-A623-355DB6353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3" y="3645023"/>
            <a:ext cx="3739265" cy="28044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EC396D-CDB7-C9EC-D987-02D1897F15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081" y="969748"/>
            <a:ext cx="4372003" cy="245925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5152F4-A170-EF79-2EE9-62B5D6C7C6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081" y="3645022"/>
            <a:ext cx="4372003" cy="280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5441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5755B9-EEEA-FA79-6497-06C96DBFD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Ритмічні партитури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DB5E2A0-C3B2-1E7C-750C-7585676CE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3" y="908720"/>
            <a:ext cx="8515009" cy="5832648"/>
          </a:xfrm>
        </p:spPr>
      </p:pic>
    </p:spTree>
    <p:extLst>
      <p:ext uri="{BB962C8B-B14F-4D97-AF65-F5344CB8AC3E}">
        <p14:creationId xmlns:p14="http://schemas.microsoft.com/office/powerpoint/2010/main" val="34396149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Body Percussion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6549383_preview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6467" y="908720"/>
            <a:ext cx="7591066" cy="5745051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1BD5F9-9CCC-1480-41A1-81DA45986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1CF0783-822F-5A8E-1CA1-4868B75C44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72" y="980728"/>
            <a:ext cx="8659855" cy="5400600"/>
          </a:xfrm>
        </p:spPr>
      </p:pic>
    </p:spTree>
    <p:extLst>
      <p:ext uri="{BB962C8B-B14F-4D97-AF65-F5344CB8AC3E}">
        <p14:creationId xmlns:p14="http://schemas.microsoft.com/office/powerpoint/2010/main" val="9483821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65" y="-99392"/>
            <a:ext cx="9144000" cy="2214558"/>
          </a:xfrm>
        </p:spPr>
        <p:txBody>
          <a:bodyPr>
            <a:noAutofit/>
          </a:bodyPr>
          <a:lstStyle/>
          <a:p>
            <a:r>
              <a:rPr lang="uk-UA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системні програми для створення мультимедійних презентацій</a:t>
            </a:r>
          </a:p>
        </p:txBody>
      </p:sp>
      <p:pic>
        <p:nvPicPr>
          <p:cNvPr id="4" name="Содержимое 3" descr="word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2714620"/>
            <a:ext cx="1857388" cy="1857388"/>
          </a:xfrm>
        </p:spPr>
      </p:pic>
      <p:pic>
        <p:nvPicPr>
          <p:cNvPr id="5" name="Рисунок 4" descr="png-clipart-microsoft-excel-computer-icons-microsoft-office-office-angle-tex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08" y="2714620"/>
            <a:ext cx="1571636" cy="1571636"/>
          </a:xfrm>
          <a:prstGeom prst="rect">
            <a:avLst/>
          </a:prstGeom>
        </p:spPr>
      </p:pic>
      <p:pic>
        <p:nvPicPr>
          <p:cNvPr id="6" name="Рисунок 5" descr="Paint_Windows_8_ic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620" y="2643182"/>
            <a:ext cx="1714512" cy="1714512"/>
          </a:xfrm>
          <a:prstGeom prst="rect">
            <a:avLst/>
          </a:prstGeom>
        </p:spPr>
      </p:pic>
      <p:pic>
        <p:nvPicPr>
          <p:cNvPr id="7" name="Рисунок 6" descr="1200px-Adobe_Photoshop_CC_icon.svg_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32" y="2643182"/>
            <a:ext cx="1611934" cy="1571636"/>
          </a:xfrm>
          <a:prstGeom prst="rect">
            <a:avLst/>
          </a:prstGeom>
        </p:spPr>
      </p:pic>
      <p:pic>
        <p:nvPicPr>
          <p:cNvPr id="8" name="Рисунок 7" descr="200x200bb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20" y="2714620"/>
            <a:ext cx="1500198" cy="1500198"/>
          </a:xfrm>
          <a:prstGeom prst="rect">
            <a:avLst/>
          </a:prstGeom>
        </p:spPr>
      </p:pic>
      <p:pic>
        <p:nvPicPr>
          <p:cNvPr id="9" name="Рисунок 8" descr="Icecream-Video-Editor-Pr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148" y="4782936"/>
            <a:ext cx="1714512" cy="1651707"/>
          </a:xfrm>
          <a:prstGeom prst="rect">
            <a:avLst/>
          </a:prstGeom>
        </p:spPr>
      </p:pic>
      <p:pic>
        <p:nvPicPr>
          <p:cNvPr id="10" name="Рисунок 9" descr="Kak-polzovatsya-Format-Factory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85984" y="4572008"/>
            <a:ext cx="2071682" cy="2071682"/>
          </a:xfrm>
          <a:prstGeom prst="rect">
            <a:avLst/>
          </a:prstGeom>
        </p:spPr>
      </p:pic>
      <p:pic>
        <p:nvPicPr>
          <p:cNvPr id="11" name="Рисунок 10" descr="SOUND-FORGE-Audio-Studio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6314" y="4643446"/>
            <a:ext cx="1791197" cy="1791197"/>
          </a:xfrm>
          <a:prstGeom prst="rect">
            <a:avLst/>
          </a:prstGeom>
        </p:spPr>
      </p:pic>
      <p:pic>
        <p:nvPicPr>
          <p:cNvPr id="12" name="Рисунок 11" descr="PowerPoint_2010_23617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86578" y="4500570"/>
            <a:ext cx="2000264" cy="200026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AD432-C801-64F5-B59F-B20F6CBFD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675048-BAE5-3897-729F-E97582B27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uk-UA" sz="48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ри використанні цифрових технологій в роботі з дітьми завжди пам’ятайте про почуття міри.</a:t>
            </a:r>
            <a:endParaRPr lang="ru-RU" sz="4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2881142.png">
            <a:extLst>
              <a:ext uri="{FF2B5EF4-FFF2-40B4-BE49-F238E27FC236}">
                <a16:creationId xmlns:a16="http://schemas.microsoft.com/office/drawing/2014/main" id="{3EC367CF-D22E-20A1-3E6A-553B53C27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4005064"/>
            <a:ext cx="3003816" cy="256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731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ACAE19-8DAB-0FE6-3155-36624C8CB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Використані джерела: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045123F-D8D5-C5ED-EE06-B6F4A0264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196752"/>
            <a:ext cx="7848872" cy="5040560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55000" lnSpcReduction="20000"/>
          </a:bodyPr>
          <a:lstStyle/>
          <a:p>
            <a:pPr marL="342900" lvl="0" indent="-342900">
              <a:lnSpc>
                <a:spcPct val="120000"/>
              </a:lnSpc>
              <a:buClr>
                <a:srgbClr val="5F6368"/>
              </a:buClr>
              <a:buSzPts val="1050"/>
              <a:buFont typeface="Arial" panose="020B0604020202020204" pitchFamily="34" charset="0"/>
              <a:buAutoNum type="arabicPeriod"/>
            </a:pPr>
            <a:r>
              <a:rPr lang="uk-UA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Іонан</a:t>
            </a:r>
            <a:r>
              <a:rPr lang="uk-UA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В. «</a:t>
            </a:r>
            <a:r>
              <a:rPr lang="ru-RU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Цифрова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компетентність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навички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слід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розвивати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час </a:t>
            </a:r>
            <a:r>
              <a:rPr lang="ru-RU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пандемії</a:t>
            </a:r>
            <a:r>
              <a:rPr lang="uk-UA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 </a:t>
            </a:r>
            <a:r>
              <a:rPr lang="uk-UA" sz="2200" b="1" i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https://nv.ua/ukr/opinion/distanciyna-robota-yak-adaptuvati-ukrajinciv-do-novih-realiy-novini-ukrajini-50158264.html</a:t>
            </a:r>
            <a:r>
              <a:rPr lang="uk-UA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5F6368"/>
              </a:buClr>
              <a:buSzPts val="1050"/>
              <a:buFont typeface="Arial" panose="020B0604020202020204" pitchFamily="34" charset="0"/>
              <a:buAutoNum type="arabicPeriod"/>
            </a:pPr>
            <a:r>
              <a:rPr lang="uk-UA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Волосюк</a:t>
            </a:r>
            <a:r>
              <a:rPr lang="uk-UA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А.А. </a:t>
            </a:r>
            <a:r>
              <a:rPr lang="uk-UA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«Впровадження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поширення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інформаційно-комунікаційних технологій у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роботі дошкільного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uk-UA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навчального закладу з дітьми, педагогами, батьками та громадськістю»   </a:t>
            </a:r>
            <a:r>
              <a:rPr lang="ru-RU" sz="2200" b="1" i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http://www.roippo.org.ua/upload/iblock/fe1/posibnyk-zakhodu.pdf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5F6368"/>
              </a:buClr>
              <a:buSzPts val="1050"/>
              <a:buFont typeface="Arial" panose="020B0604020202020204" pitchFamily="34" charset="0"/>
              <a:buAutoNum type="arabicPeriod"/>
            </a:pP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Концепція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України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період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2015-2025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років</a:t>
            </a:r>
            <a:r>
              <a:rPr lang="uk-UA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Стратегічна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дорадча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група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Освіта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r>
              <a:rPr lang="uk-UA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uk-UA" sz="2200" b="1" i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https://ips.ligazakon.net/document/NT1078</a:t>
            </a:r>
            <a:r>
              <a:rPr lang="uk-UA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5F6368"/>
              </a:buClr>
              <a:buSzPts val="1050"/>
              <a:buFont typeface="Arial" panose="020B0604020202020204" pitchFamily="34" charset="0"/>
              <a:buAutoNum type="arabicPeriod"/>
            </a:pPr>
            <a:r>
              <a:rPr lang="uk-UA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Каташинський</a:t>
            </a:r>
            <a:r>
              <a:rPr lang="uk-UA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Д.В. «</a:t>
            </a:r>
            <a:r>
              <a:rPr lang="ru-RU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Ікт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технології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роботі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музкерівника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uk-UA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sz="2200" b="1" i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https://vseosvita.ua/library/ikt-tehnologii-v-roboti-muzkerivnika-7165.html</a:t>
            </a:r>
            <a:r>
              <a:rPr lang="uk-UA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5F6368"/>
              </a:buClr>
              <a:buSzPts val="1050"/>
              <a:buFont typeface="Arial" panose="020B0604020202020204" pitchFamily="34" charset="0"/>
              <a:buAutoNum type="arabicPeriod"/>
            </a:pPr>
            <a:r>
              <a:rPr lang="uk-UA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Андрющенко Т.К., Лохвицька Л.В., Руденко Ю.А., &amp; Дудник Н.А. «Використання ІКТ для формування </a:t>
            </a:r>
            <a:r>
              <a:rPr lang="uk-UA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здоров’язбережувальної</a:t>
            </a:r>
            <a:r>
              <a:rPr lang="uk-UA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компетентності старших дошкільників. </a:t>
            </a:r>
            <a:r>
              <a:rPr lang="ru-RU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Інформаційні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технології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засоби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навчання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2021. №81(1). С. 15-35. URL: </a:t>
            </a:r>
            <a:r>
              <a:rPr lang="ru-RU" sz="2200" b="1" i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https://journal.iitta.gov.ua/index.php/itlt/article/view/3795/1758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5F6368"/>
              </a:buClr>
              <a:buSzPts val="1050"/>
              <a:buFont typeface="Arial" panose="020B0604020202020204" pitchFamily="34" charset="0"/>
              <a:buAutoNum type="arabicPeriod"/>
            </a:pPr>
            <a:r>
              <a:rPr lang="uk-UA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Сивак</a:t>
            </a:r>
            <a:r>
              <a:rPr lang="uk-UA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А. А. </a:t>
            </a:r>
            <a:r>
              <a:rPr lang="uk-UA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Плохотіна</a:t>
            </a:r>
            <a:r>
              <a:rPr lang="uk-UA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Д. А «</a:t>
            </a:r>
            <a:r>
              <a:rPr lang="ru-RU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Розвиток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музичних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документів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умовах</a:t>
            </a:r>
            <a:r>
              <a:rPr lang="ru-RU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інформатизації</a:t>
            </a:r>
            <a:r>
              <a:rPr lang="uk-UA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 </a:t>
            </a:r>
            <a:r>
              <a:rPr lang="uk-UA" sz="2200" b="1" i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https://cyberleninka.ru/article/n/rozvitok-muzichnih-dokumentiv-v-umovah-informatizatsiyi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5F6368"/>
              </a:buClr>
              <a:buSzPts val="1050"/>
              <a:buFont typeface="Arial" panose="020B0604020202020204" pitchFamily="34" charset="0"/>
              <a:buAutoNum type="arabicPeriod"/>
            </a:pPr>
            <a:r>
              <a:rPr lang="uk-UA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Даценко Т.О. «Інформаційно-комунікативні технології в дошкільній освіті: перспективи та ризики впровадження» Наукові записки НПУ ім. М. Гоголя. - Сер. </a:t>
            </a:r>
            <a:r>
              <a:rPr lang="uk-UA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Психологопедагогічні</a:t>
            </a:r>
            <a:r>
              <a:rPr lang="uk-UA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науки. – 2012. – № 3. - </a:t>
            </a:r>
            <a:r>
              <a:rPr lang="uk-UA" sz="2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uk-UA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18-20.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5F6368"/>
              </a:buClr>
              <a:buSzPts val="1050"/>
              <a:buFont typeface="Arial" panose="020B0604020202020204" pitchFamily="34" charset="0"/>
              <a:buAutoNum type="arabicPeriod"/>
            </a:pP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Воронковська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 О. «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Використання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інформаційних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технологій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дошкільній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освіті</a:t>
            </a:r>
            <a:r>
              <a:rPr lang="ru-RU" sz="2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 М. О.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Воронковська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Т. А. Сиротенко, С. В. Панченко //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Дошкільний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навчальний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заклад. - 2012. - № 3. - с. 2-12. 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5F6368"/>
              </a:buClr>
              <a:buSzPts val="1050"/>
              <a:buFont typeface="Arial" panose="020B0604020202020204" pitchFamily="34" charset="0"/>
              <a:buAutoNum type="arabicPeriod"/>
            </a:pP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Стойко О. «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Інформаційно-комунікаційні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технології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роботі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дитсадка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». / О. Стойко, Є.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Ліпанова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//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Палітра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педагога. - 2012. - № 6. - с. 5-7.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>
                <a:srgbClr val="5F6368"/>
              </a:buClr>
              <a:buSzPts val="1050"/>
              <a:buFont typeface="Arial" panose="020B0604020202020204" pitchFamily="34" charset="0"/>
              <a:buAutoNum type="arabicPeriod"/>
            </a:pP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Освітня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програма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до 7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років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Дитина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Clr>
                <a:srgbClr val="5F6368"/>
              </a:buClr>
              <a:buSzPts val="1050"/>
              <a:buFont typeface="Arial" panose="020B0604020202020204" pitchFamily="34" charset="0"/>
              <a:buAutoNum type="arabicPeriod"/>
            </a:pP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Базовий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компонент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дошкільної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uk-UA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Державний стандарт дошкільної освіти)</a:t>
            </a:r>
            <a:r>
              <a:rPr lang="ru-RU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2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Нова редакція – 2021. </a:t>
            </a:r>
            <a:r>
              <a:rPr lang="uk-UA" sz="2200" b="1" i="1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https://mon.gov.ua/storage/app/media/rizne/2021/12.01/Pro_novu_redaktsiyu%20Bazovoho%20komponenta%20doshkilnoyi%20osvity.pdf</a:t>
            </a:r>
            <a:r>
              <a:rPr lang="uk-UA" sz="2200" b="1" i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23797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5DEB83-5B17-CD95-34FB-55AAF912A5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624" y="2130425"/>
            <a:ext cx="6768752" cy="2162671"/>
          </a:xfrm>
        </p:spPr>
        <p:txBody>
          <a:bodyPr>
            <a:noAutofit/>
          </a:bodyPr>
          <a:lstStyle/>
          <a:p>
            <a:r>
              <a:rPr lang="uk-UA" sz="8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</a:t>
            </a:r>
            <a:endParaRPr lang="ru-RU" sz="8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3072027-8B10-3B07-2205-819E7988CE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843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F11CC5-F1CB-5027-4CF8-A6CA40E63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E630940-A144-BD49-D53B-A1303CF2FA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52" y="764703"/>
            <a:ext cx="8505947" cy="5904657"/>
          </a:xfrm>
        </p:spPr>
      </p:pic>
    </p:spTree>
    <p:extLst>
      <p:ext uri="{BB962C8B-B14F-4D97-AF65-F5344CB8AC3E}">
        <p14:creationId xmlns:p14="http://schemas.microsoft.com/office/powerpoint/2010/main" val="376085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0E969E-7616-32DF-2E83-DDA356021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AD23E8A-2817-736A-8A46-4777822CD2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16" y="764704"/>
            <a:ext cx="8314948" cy="5984481"/>
          </a:xfrm>
        </p:spPr>
      </p:pic>
    </p:spTree>
    <p:extLst>
      <p:ext uri="{BB962C8B-B14F-4D97-AF65-F5344CB8AC3E}">
        <p14:creationId xmlns:p14="http://schemas.microsoft.com/office/powerpoint/2010/main" val="927797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-243408"/>
            <a:ext cx="6768752" cy="4059882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ЦИФРОВІ ТЕХНОЛОГІЇ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060848"/>
            <a:ext cx="6400800" cy="3419148"/>
          </a:xfrm>
        </p:spPr>
        <p:txBody>
          <a:bodyPr>
            <a:normAutofit lnSpcReduction="10000"/>
          </a:bodyPr>
          <a:lstStyle/>
          <a:p>
            <a:r>
              <a:rPr lang="uk-UA" sz="4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uk-UA" sz="36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 сукупність різноманітних технологічних електронних інструментів, пристроїв та ресурсів які обробляють генерують або зберігають дані.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76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26C7-1DDE-AECF-C5C6-08235A302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 ЗАСТОСУВАННЯ: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22A07AC-EF2D-E1EE-B7EB-257FD019D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3" y="1124744"/>
            <a:ext cx="8466234" cy="5328592"/>
          </a:xfrm>
        </p:spPr>
      </p:pic>
    </p:spTree>
    <p:extLst>
      <p:ext uri="{BB962C8B-B14F-4D97-AF65-F5344CB8AC3E}">
        <p14:creationId xmlns:p14="http://schemas.microsoft.com/office/powerpoint/2010/main" val="2529664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B9B992-795D-AD02-E3C8-5CA0BBAEF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CE3037E-4A40-9B40-1DD5-2D9234200F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1" y="764704"/>
            <a:ext cx="8614777" cy="5976664"/>
          </a:xfrm>
        </p:spPr>
      </p:pic>
    </p:spTree>
    <p:extLst>
      <p:ext uri="{BB962C8B-B14F-4D97-AF65-F5344CB8AC3E}">
        <p14:creationId xmlns:p14="http://schemas.microsoft.com/office/powerpoint/2010/main" val="2464315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FB93C-E553-2446-BFB2-622252479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8E1C923-87AF-F2BB-FAF3-B0B83F080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14" y="764704"/>
            <a:ext cx="8483172" cy="5907276"/>
          </a:xfrm>
        </p:spPr>
      </p:pic>
    </p:spTree>
    <p:extLst>
      <p:ext uri="{BB962C8B-B14F-4D97-AF65-F5344CB8AC3E}">
        <p14:creationId xmlns:p14="http://schemas.microsoft.com/office/powerpoint/2010/main" val="10665272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5f787e19a35f16b3c7dfe384dd47b93a93988c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526</Words>
  <Application>Microsoft Office PowerPoint</Application>
  <PresentationFormat>Экран (4:3)</PresentationFormat>
  <Paragraphs>34</Paragraphs>
  <Slides>39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Times New Roman</vt:lpstr>
      <vt:lpstr>Тема Office</vt:lpstr>
      <vt:lpstr>Фаховий модуль для музичних керівників ЗДО ВМТГ «ЦИФРОВІ ТЕХНОЛОГІЇ У РОБОТІ МУЗИЧНОГО КЕРІВНИКА ЗДО»</vt:lpstr>
      <vt:lpstr>Презентация PowerPoint</vt:lpstr>
      <vt:lpstr>Презентация PowerPoint</vt:lpstr>
      <vt:lpstr>Презентация PowerPoint</vt:lpstr>
      <vt:lpstr>Презентация PowerPoint</vt:lpstr>
      <vt:lpstr>ЦИФРОВІ ТЕХНОЛОГІЇ</vt:lpstr>
      <vt:lpstr>ОБЛАСТІ ЗАСТОСУВАННЯ: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Слухання музики</vt:lpstr>
      <vt:lpstr>Слухання музики</vt:lpstr>
      <vt:lpstr>Слухання музики</vt:lpstr>
      <vt:lpstr>Співи </vt:lpstr>
      <vt:lpstr>Рух мелодії </vt:lpstr>
      <vt:lpstr>Танцювальні відеоролики</vt:lpstr>
      <vt:lpstr>Музичні інструменти</vt:lpstr>
      <vt:lpstr>Оркестр</vt:lpstr>
      <vt:lpstr>Ритмічні партитури</vt:lpstr>
      <vt:lpstr>Body Percussion</vt:lpstr>
      <vt:lpstr>Картотека </vt:lpstr>
      <vt:lpstr>Основні системні програми для створення мультимедійних презентацій</vt:lpstr>
      <vt:lpstr>Презентация PowerPoint</vt:lpstr>
      <vt:lpstr>Використані джерела:</vt:lpstr>
      <vt:lpstr>ДЯКУЮ ЗА УВАГУ</vt:lpstr>
    </vt:vector>
  </TitlesOfParts>
  <Company>http://presentation-creation.ru/powerpoint-templates.html</Company>
  <LinksUpToDate>false</LinksUpToDate>
  <SharedDoc>false</SharedDoc>
  <HyperlinkBase>http://presentation-creation.ru/powerpoint-templates.html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Разноцветные треугольники</dc:title>
  <dc:creator>obstinate</dc:creator>
  <cp:lastModifiedBy>User</cp:lastModifiedBy>
  <cp:revision>19</cp:revision>
  <dcterms:created xsi:type="dcterms:W3CDTF">2017-08-20T16:45:34Z</dcterms:created>
  <dcterms:modified xsi:type="dcterms:W3CDTF">2022-09-06T18:43:44Z</dcterms:modified>
</cp:coreProperties>
</file>